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D457-349F-4275-B62C-F22028CCBF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80B3-C46B-4BA1-90AF-3DAE75105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1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D457-349F-4275-B62C-F22028CCBF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80B3-C46B-4BA1-90AF-3DAE75105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47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923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212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992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8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93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48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6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305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9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35870"/>
      </p:ext>
    </p:extLst>
  </p:cSld>
  <p:clrMapOvr>
    <a:masterClrMapping/>
  </p:clrMapOvr>
  <p:transition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02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19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62246"/>
      </p:ext>
    </p:extLst>
  </p:cSld>
  <p:clrMapOvr>
    <a:masterClrMapping/>
  </p:clrMapOvr>
  <p:transition advTm="7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49505"/>
      </p:ext>
    </p:extLst>
  </p:cSld>
  <p:clrMapOvr>
    <a:masterClrMapping/>
  </p:clrMapOvr>
  <p:transition advTm="7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266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22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41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8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00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68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5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216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19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11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5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9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6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25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4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9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2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7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169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1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35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</cp:revision>
  <dcterms:created xsi:type="dcterms:W3CDTF">2019-04-04T10:58:49Z</dcterms:created>
  <dcterms:modified xsi:type="dcterms:W3CDTF">2019-04-04T10:58:49Z</dcterms:modified>
</cp:coreProperties>
</file>