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5588" cy="6859588"/>
  <p:notesSz cx="6669088" cy="9928225"/>
  <p:defaultTextStyle>
    <a:defPPr>
      <a:defRPr lang="ru-RU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C28E1-9014-4D80-A364-A6769971F08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7562-5AA1-4E35-BE04-E36029AC9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9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701"/>
            <a:ext cx="8231029" cy="1143265"/>
          </a:xfrm>
          <a:prstGeom prst="rect">
            <a:avLst/>
          </a:prstGeom>
        </p:spPr>
        <p:txBody>
          <a:bodyPr vert="horz" lIns="91449" tIns="45725" rIns="91449" bIns="457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600571"/>
            <a:ext cx="8231029" cy="4527011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C28E1-9014-4D80-A364-A6769971F08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6357822"/>
            <a:ext cx="289610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6357822"/>
            <a:ext cx="2133971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7562-5AA1-4E35-BE04-E36029AC9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1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3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4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5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0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6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8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9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1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679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58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5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</cp:revision>
  <dcterms:created xsi:type="dcterms:W3CDTF">2019-04-04T14:31:13Z</dcterms:created>
  <dcterms:modified xsi:type="dcterms:W3CDTF">2019-04-04T14:31:13Z</dcterms:modified>
</cp:coreProperties>
</file>