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3399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9834-8D9D-4537-BD84-6F4D482F5CC5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D0DE-0D86-413D-B1BA-0E8BA75C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5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49834-8D9D-4537-BD84-6F4D482F5CC5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D0DE-0D86-413D-B1BA-0E8BA75CE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5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62788"/>
      </p:ext>
    </p:extLst>
  </p:cSld>
  <p:clrMapOvr>
    <a:masterClrMapping/>
  </p:clrMapOvr>
  <p:transition spd="med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71627"/>
      </p:ext>
    </p:extLst>
  </p:cSld>
  <p:clrMapOvr>
    <a:masterClrMapping/>
  </p:clrMapOvr>
  <p:transition spd="med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61762"/>
      </p:ext>
    </p:extLst>
  </p:cSld>
  <p:clrMapOvr>
    <a:masterClrMapping/>
  </p:clrMapOvr>
  <p:transition spd="med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5336"/>
      </p:ext>
    </p:extLst>
  </p:cSld>
  <p:clrMapOvr>
    <a:masterClrMapping/>
  </p:clrMapOvr>
  <p:transition spd="med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13450"/>
      </p:ext>
    </p:extLst>
  </p:cSld>
  <p:clrMapOvr>
    <a:masterClrMapping/>
  </p:clrMapOvr>
  <p:transition spd="med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3644"/>
      </p:ext>
    </p:extLst>
  </p:cSld>
  <p:clrMapOvr>
    <a:masterClrMapping/>
  </p:clrMapOvr>
  <p:transition spd="med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3000" smtClean="0"/>
              <a:t>Области применения</a:t>
            </a:r>
            <a:endParaRPr lang="en-GB" altLang="ru-RU" sz="3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5127"/>
      </p:ext>
    </p:extLst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54552"/>
      </p:ext>
    </p:extLst>
  </p:cSld>
  <p:clrMapOvr>
    <a:masterClrMapping/>
  </p:clrMapOvr>
  <p:transition spd="med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81928"/>
      </p:ext>
    </p:extLst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12548"/>
      </p:ext>
    </p:extLst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50969"/>
      </p:ext>
    </p:extLst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08073"/>
      </p:ext>
    </p:extLst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93050"/>
      </p:ext>
    </p:extLst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20813"/>
      </p:ext>
    </p:extLst>
  </p:cSld>
  <p:clrMapOvr>
    <a:masterClrMapping/>
  </p:clrMapOvr>
  <p:transition spd="med">
    <p:blinds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Области применения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</cp:revision>
  <dcterms:created xsi:type="dcterms:W3CDTF">2019-04-04T10:19:53Z</dcterms:created>
  <dcterms:modified xsi:type="dcterms:W3CDTF">2019-04-04T10:19:53Z</dcterms:modified>
</cp:coreProperties>
</file>