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89E3-B6F7-41FC-93AC-BA7BA8F50104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3FE-0AE8-4A71-AC02-6A649AC6C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6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89E3-B6F7-41FC-93AC-BA7BA8F50104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A3FE-0AE8-4A71-AC02-6A649AC6C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2263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2326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0969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7208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45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54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918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8344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334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104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09167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90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43072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687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452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6739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509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567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2654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2019-04-04T10:06:01Z</dcterms:created>
  <dcterms:modified xsi:type="dcterms:W3CDTF">2019-04-04T10:06:01Z</dcterms:modified>
</cp:coreProperties>
</file>